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"/>
  </p:notesMasterIdLst>
  <p:sldIdLst>
    <p:sldId id="258" r:id="rId2"/>
    <p:sldId id="257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5319F0-A1E3-481A-BEF4-BEB9A7192BA5}" v="4" dt="2026-06-02T09:21:05.0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Deepak Sinwar [MU - Jaipur]" userId="9dd08bc3-9d61-4438-ba1f-4d634c1842ff" providerId="ADAL" clId="{CB82E905-607A-4E22-85EB-352F5DA4A822}"/>
    <pc:docChg chg="custSel modSld modMainMaster">
      <pc:chgData name="Dr. Deepak Sinwar [MU - Jaipur]" userId="9dd08bc3-9d61-4438-ba1f-4d634c1842ff" providerId="ADAL" clId="{CB82E905-607A-4E22-85EB-352F5DA4A822}" dt="2026-06-02T09:22:09.828" v="199" actId="5793"/>
      <pc:docMkLst>
        <pc:docMk/>
      </pc:docMkLst>
      <pc:sldChg chg="modSp mod">
        <pc:chgData name="Dr. Deepak Sinwar [MU - Jaipur]" userId="9dd08bc3-9d61-4438-ba1f-4d634c1842ff" providerId="ADAL" clId="{CB82E905-607A-4E22-85EB-352F5DA4A822}" dt="2026-06-02T09:22:09.828" v="199" actId="5793"/>
        <pc:sldMkLst>
          <pc:docMk/>
          <pc:sldMk cId="0" sldId="257"/>
        </pc:sldMkLst>
        <pc:spChg chg="mod">
          <ac:chgData name="Dr. Deepak Sinwar [MU - Jaipur]" userId="9dd08bc3-9d61-4438-ba1f-4d634c1842ff" providerId="ADAL" clId="{CB82E905-607A-4E22-85EB-352F5DA4A822}" dt="2026-06-02T09:22:09.828" v="199" actId="5793"/>
          <ac:spMkLst>
            <pc:docMk/>
            <pc:sldMk cId="0" sldId="257"/>
            <ac:spMk id="3" creationId="{00000000-0000-0000-0000-000000000000}"/>
          </ac:spMkLst>
        </pc:spChg>
      </pc:sldChg>
      <pc:sldChg chg="addSp delSp modSp mod">
        <pc:chgData name="Dr. Deepak Sinwar [MU - Jaipur]" userId="9dd08bc3-9d61-4438-ba1f-4d634c1842ff" providerId="ADAL" clId="{CB82E905-607A-4E22-85EB-352F5DA4A822}" dt="2026-06-02T09:19:05.807" v="23" actId="20577"/>
        <pc:sldMkLst>
          <pc:docMk/>
          <pc:sldMk cId="3994536727" sldId="258"/>
        </pc:sldMkLst>
        <pc:spChg chg="mod">
          <ac:chgData name="Dr. Deepak Sinwar [MU - Jaipur]" userId="9dd08bc3-9d61-4438-ba1f-4d634c1842ff" providerId="ADAL" clId="{CB82E905-607A-4E22-85EB-352F5DA4A822}" dt="2026-06-02T09:19:05.807" v="23" actId="20577"/>
          <ac:spMkLst>
            <pc:docMk/>
            <pc:sldMk cId="3994536727" sldId="258"/>
            <ac:spMk id="4" creationId="{00000000-0000-0000-0000-000000000000}"/>
          </ac:spMkLst>
        </pc:spChg>
        <pc:picChg chg="add mod">
          <ac:chgData name="Dr. Deepak Sinwar [MU - Jaipur]" userId="9dd08bc3-9d61-4438-ba1f-4d634c1842ff" providerId="ADAL" clId="{CB82E905-607A-4E22-85EB-352F5DA4A822}" dt="2026-06-02T09:18:44.583" v="10" actId="1036"/>
          <ac:picMkLst>
            <pc:docMk/>
            <pc:sldMk cId="3994536727" sldId="258"/>
            <ac:picMk id="2" creationId="{D73ECF4E-11D6-495B-4FAB-3025018DBACA}"/>
          </ac:picMkLst>
        </pc:picChg>
        <pc:picChg chg="del">
          <ac:chgData name="Dr. Deepak Sinwar [MU - Jaipur]" userId="9dd08bc3-9d61-4438-ba1f-4d634c1842ff" providerId="ADAL" clId="{CB82E905-607A-4E22-85EB-352F5DA4A822}" dt="2026-06-02T09:18:13.476" v="0" actId="478"/>
          <ac:picMkLst>
            <pc:docMk/>
            <pc:sldMk cId="3994536727" sldId="258"/>
            <ac:picMk id="13" creationId="{85BF1245-29CC-6D0B-64D4-5319BF9D7EE6}"/>
          </ac:picMkLst>
        </pc:picChg>
      </pc:sldChg>
      <pc:sldMasterChg chg="modSldLayout">
        <pc:chgData name="Dr. Deepak Sinwar [MU - Jaipur]" userId="9dd08bc3-9d61-4438-ba1f-4d634c1842ff" providerId="ADAL" clId="{CB82E905-607A-4E22-85EB-352F5DA4A822}" dt="2026-06-02T09:20:27.033" v="47" actId="20577"/>
        <pc:sldMasterMkLst>
          <pc:docMk/>
          <pc:sldMasterMk cId="1144732985" sldId="2147483684"/>
        </pc:sldMasterMkLst>
        <pc:sldLayoutChg chg="modSp mod">
          <pc:chgData name="Dr. Deepak Sinwar [MU - Jaipur]" userId="9dd08bc3-9d61-4438-ba1f-4d634c1842ff" providerId="ADAL" clId="{CB82E905-607A-4E22-85EB-352F5DA4A822}" dt="2026-06-02T09:19:33.875" v="25" actId="20577"/>
          <pc:sldLayoutMkLst>
            <pc:docMk/>
            <pc:sldMasterMk cId="1144732985" sldId="2147483684"/>
            <pc:sldLayoutMk cId="4181570187" sldId="2147483685"/>
          </pc:sldLayoutMkLst>
          <pc:spChg chg="mod">
            <ac:chgData name="Dr. Deepak Sinwar [MU - Jaipur]" userId="9dd08bc3-9d61-4438-ba1f-4d634c1842ff" providerId="ADAL" clId="{CB82E905-607A-4E22-85EB-352F5DA4A822}" dt="2026-06-02T09:19:33.875" v="25" actId="20577"/>
            <ac:spMkLst>
              <pc:docMk/>
              <pc:sldMasterMk cId="1144732985" sldId="2147483684"/>
              <pc:sldLayoutMk cId="4181570187" sldId="2147483685"/>
              <ac:spMk id="5" creationId="{66E5C3D2-955B-47D7-93B5-00F250C2A85B}"/>
            </ac:spMkLst>
          </pc:spChg>
        </pc:sldLayoutChg>
        <pc:sldLayoutChg chg="modSp mod">
          <pc:chgData name="Dr. Deepak Sinwar [MU - Jaipur]" userId="9dd08bc3-9d61-4438-ba1f-4d634c1842ff" providerId="ADAL" clId="{CB82E905-607A-4E22-85EB-352F5DA4A822}" dt="2026-06-02T09:19:42.618" v="27" actId="20577"/>
          <pc:sldLayoutMkLst>
            <pc:docMk/>
            <pc:sldMasterMk cId="1144732985" sldId="2147483684"/>
            <pc:sldLayoutMk cId="927346655" sldId="2147483686"/>
          </pc:sldLayoutMkLst>
          <pc:spChg chg="mod">
            <ac:chgData name="Dr. Deepak Sinwar [MU - Jaipur]" userId="9dd08bc3-9d61-4438-ba1f-4d634c1842ff" providerId="ADAL" clId="{CB82E905-607A-4E22-85EB-352F5DA4A822}" dt="2026-06-02T09:19:42.618" v="27" actId="20577"/>
            <ac:spMkLst>
              <pc:docMk/>
              <pc:sldMasterMk cId="1144732985" sldId="2147483684"/>
              <pc:sldLayoutMk cId="927346655" sldId="2147483686"/>
              <ac:spMk id="5" creationId="{C39DA826-9E41-48BF-A430-ED02B441BE46}"/>
            </ac:spMkLst>
          </pc:spChg>
        </pc:sldLayoutChg>
        <pc:sldLayoutChg chg="modSp mod">
          <pc:chgData name="Dr. Deepak Sinwar [MU - Jaipur]" userId="9dd08bc3-9d61-4438-ba1f-4d634c1842ff" providerId="ADAL" clId="{CB82E905-607A-4E22-85EB-352F5DA4A822}" dt="2026-06-02T09:19:48.208" v="29" actId="20577"/>
          <pc:sldLayoutMkLst>
            <pc:docMk/>
            <pc:sldMasterMk cId="1144732985" sldId="2147483684"/>
            <pc:sldLayoutMk cId="1533489040" sldId="2147483687"/>
          </pc:sldLayoutMkLst>
          <pc:spChg chg="mod">
            <ac:chgData name="Dr. Deepak Sinwar [MU - Jaipur]" userId="9dd08bc3-9d61-4438-ba1f-4d634c1842ff" providerId="ADAL" clId="{CB82E905-607A-4E22-85EB-352F5DA4A822}" dt="2026-06-02T09:19:48.208" v="29" actId="20577"/>
            <ac:spMkLst>
              <pc:docMk/>
              <pc:sldMasterMk cId="1144732985" sldId="2147483684"/>
              <pc:sldLayoutMk cId="1533489040" sldId="2147483687"/>
              <ac:spMk id="5" creationId="{BE0DAA16-5DC1-4167-A097-7A1E857BAD55}"/>
            </ac:spMkLst>
          </pc:spChg>
        </pc:sldLayoutChg>
        <pc:sldLayoutChg chg="modSp mod">
          <pc:chgData name="Dr. Deepak Sinwar [MU - Jaipur]" userId="9dd08bc3-9d61-4438-ba1f-4d634c1842ff" providerId="ADAL" clId="{CB82E905-607A-4E22-85EB-352F5DA4A822}" dt="2026-06-02T09:19:52.311" v="31" actId="20577"/>
          <pc:sldLayoutMkLst>
            <pc:docMk/>
            <pc:sldMasterMk cId="1144732985" sldId="2147483684"/>
            <pc:sldLayoutMk cId="494578371" sldId="2147483688"/>
          </pc:sldLayoutMkLst>
          <pc:spChg chg="mod">
            <ac:chgData name="Dr. Deepak Sinwar [MU - Jaipur]" userId="9dd08bc3-9d61-4438-ba1f-4d634c1842ff" providerId="ADAL" clId="{CB82E905-607A-4E22-85EB-352F5DA4A822}" dt="2026-06-02T09:19:52.311" v="31" actId="20577"/>
            <ac:spMkLst>
              <pc:docMk/>
              <pc:sldMasterMk cId="1144732985" sldId="2147483684"/>
              <pc:sldLayoutMk cId="494578371" sldId="2147483688"/>
              <ac:spMk id="6" creationId="{2AA47EEE-CE6F-4E54-B4F5-000DD73A2492}"/>
            </ac:spMkLst>
          </pc:spChg>
        </pc:sldLayoutChg>
        <pc:sldLayoutChg chg="modSp mod">
          <pc:chgData name="Dr. Deepak Sinwar [MU - Jaipur]" userId="9dd08bc3-9d61-4438-ba1f-4d634c1842ff" providerId="ADAL" clId="{CB82E905-607A-4E22-85EB-352F5DA4A822}" dt="2026-06-02T09:19:56.191" v="33" actId="20577"/>
          <pc:sldLayoutMkLst>
            <pc:docMk/>
            <pc:sldMasterMk cId="1144732985" sldId="2147483684"/>
            <pc:sldLayoutMk cId="645837835" sldId="2147483689"/>
          </pc:sldLayoutMkLst>
          <pc:spChg chg="mod">
            <ac:chgData name="Dr. Deepak Sinwar [MU - Jaipur]" userId="9dd08bc3-9d61-4438-ba1f-4d634c1842ff" providerId="ADAL" clId="{CB82E905-607A-4E22-85EB-352F5DA4A822}" dt="2026-06-02T09:19:56.191" v="33" actId="20577"/>
            <ac:spMkLst>
              <pc:docMk/>
              <pc:sldMasterMk cId="1144732985" sldId="2147483684"/>
              <pc:sldLayoutMk cId="645837835" sldId="2147483689"/>
              <ac:spMk id="8" creationId="{583025E9-4FE7-430E-A489-071C61DD0893}"/>
            </ac:spMkLst>
          </pc:spChg>
        </pc:sldLayoutChg>
        <pc:sldLayoutChg chg="modSp mod">
          <pc:chgData name="Dr. Deepak Sinwar [MU - Jaipur]" userId="9dd08bc3-9d61-4438-ba1f-4d634c1842ff" providerId="ADAL" clId="{CB82E905-607A-4E22-85EB-352F5DA4A822}" dt="2026-06-02T09:20:04.037" v="37" actId="20577"/>
          <pc:sldLayoutMkLst>
            <pc:docMk/>
            <pc:sldMasterMk cId="1144732985" sldId="2147483684"/>
            <pc:sldLayoutMk cId="1474419472" sldId="2147483690"/>
          </pc:sldLayoutMkLst>
          <pc:spChg chg="mod">
            <ac:chgData name="Dr. Deepak Sinwar [MU - Jaipur]" userId="9dd08bc3-9d61-4438-ba1f-4d634c1842ff" providerId="ADAL" clId="{CB82E905-607A-4E22-85EB-352F5DA4A822}" dt="2026-06-02T09:20:04.037" v="37" actId="20577"/>
            <ac:spMkLst>
              <pc:docMk/>
              <pc:sldMasterMk cId="1144732985" sldId="2147483684"/>
              <pc:sldLayoutMk cId="1474419472" sldId="2147483690"/>
              <ac:spMk id="4" creationId="{C38137D7-B0A5-43A4-9A06-B1217FD1A53B}"/>
            </ac:spMkLst>
          </pc:spChg>
        </pc:sldLayoutChg>
        <pc:sldLayoutChg chg="modSp mod">
          <pc:chgData name="Dr. Deepak Sinwar [MU - Jaipur]" userId="9dd08bc3-9d61-4438-ba1f-4d634c1842ff" providerId="ADAL" clId="{CB82E905-607A-4E22-85EB-352F5DA4A822}" dt="2026-06-02T09:20:07.203" v="39" actId="20577"/>
          <pc:sldLayoutMkLst>
            <pc:docMk/>
            <pc:sldMasterMk cId="1144732985" sldId="2147483684"/>
            <pc:sldLayoutMk cId="3330211408" sldId="2147483691"/>
          </pc:sldLayoutMkLst>
          <pc:spChg chg="mod">
            <ac:chgData name="Dr. Deepak Sinwar [MU - Jaipur]" userId="9dd08bc3-9d61-4438-ba1f-4d634c1842ff" providerId="ADAL" clId="{CB82E905-607A-4E22-85EB-352F5DA4A822}" dt="2026-06-02T09:20:07.203" v="39" actId="20577"/>
            <ac:spMkLst>
              <pc:docMk/>
              <pc:sldMasterMk cId="1144732985" sldId="2147483684"/>
              <pc:sldLayoutMk cId="3330211408" sldId="2147483691"/>
              <ac:spMk id="3" creationId="{54425FD5-EA5C-4E82-A7B0-C0BA99006CC5}"/>
            </ac:spMkLst>
          </pc:spChg>
        </pc:sldLayoutChg>
        <pc:sldLayoutChg chg="modSp mod">
          <pc:chgData name="Dr. Deepak Sinwar [MU - Jaipur]" userId="9dd08bc3-9d61-4438-ba1f-4d634c1842ff" providerId="ADAL" clId="{CB82E905-607A-4E22-85EB-352F5DA4A822}" dt="2026-06-02T09:20:11.597" v="41" actId="20577"/>
          <pc:sldLayoutMkLst>
            <pc:docMk/>
            <pc:sldMasterMk cId="1144732985" sldId="2147483684"/>
            <pc:sldLayoutMk cId="141477666" sldId="2147483692"/>
          </pc:sldLayoutMkLst>
          <pc:spChg chg="mod">
            <ac:chgData name="Dr. Deepak Sinwar [MU - Jaipur]" userId="9dd08bc3-9d61-4438-ba1f-4d634c1842ff" providerId="ADAL" clId="{CB82E905-607A-4E22-85EB-352F5DA4A822}" dt="2026-06-02T09:20:11.597" v="41" actId="20577"/>
            <ac:spMkLst>
              <pc:docMk/>
              <pc:sldMasterMk cId="1144732985" sldId="2147483684"/>
              <pc:sldLayoutMk cId="141477666" sldId="2147483692"/>
              <ac:spMk id="6" creationId="{73268008-E494-4F50-8492-AA7AC431E180}"/>
            </ac:spMkLst>
          </pc:spChg>
        </pc:sldLayoutChg>
        <pc:sldLayoutChg chg="modSp mod">
          <pc:chgData name="Dr. Deepak Sinwar [MU - Jaipur]" userId="9dd08bc3-9d61-4438-ba1f-4d634c1842ff" providerId="ADAL" clId="{CB82E905-607A-4E22-85EB-352F5DA4A822}" dt="2026-06-02T09:20:18.456" v="43" actId="20577"/>
          <pc:sldLayoutMkLst>
            <pc:docMk/>
            <pc:sldMasterMk cId="1144732985" sldId="2147483684"/>
            <pc:sldLayoutMk cId="1400370528" sldId="2147483693"/>
          </pc:sldLayoutMkLst>
          <pc:spChg chg="mod">
            <ac:chgData name="Dr. Deepak Sinwar [MU - Jaipur]" userId="9dd08bc3-9d61-4438-ba1f-4d634c1842ff" providerId="ADAL" clId="{CB82E905-607A-4E22-85EB-352F5DA4A822}" dt="2026-06-02T09:20:18.456" v="43" actId="20577"/>
            <ac:spMkLst>
              <pc:docMk/>
              <pc:sldMasterMk cId="1144732985" sldId="2147483684"/>
              <pc:sldLayoutMk cId="1400370528" sldId="2147483693"/>
              <ac:spMk id="6" creationId="{250CEC21-AFC3-4B7C-B40B-0A13D1BA3A4B}"/>
            </ac:spMkLst>
          </pc:spChg>
        </pc:sldLayoutChg>
        <pc:sldLayoutChg chg="modSp mod">
          <pc:chgData name="Dr. Deepak Sinwar [MU - Jaipur]" userId="9dd08bc3-9d61-4438-ba1f-4d634c1842ff" providerId="ADAL" clId="{CB82E905-607A-4E22-85EB-352F5DA4A822}" dt="2026-06-02T09:20:22.914" v="45" actId="20577"/>
          <pc:sldLayoutMkLst>
            <pc:docMk/>
            <pc:sldMasterMk cId="1144732985" sldId="2147483684"/>
            <pc:sldLayoutMk cId="1656301421" sldId="2147483694"/>
          </pc:sldLayoutMkLst>
          <pc:spChg chg="mod">
            <ac:chgData name="Dr. Deepak Sinwar [MU - Jaipur]" userId="9dd08bc3-9d61-4438-ba1f-4d634c1842ff" providerId="ADAL" clId="{CB82E905-607A-4E22-85EB-352F5DA4A822}" dt="2026-06-02T09:20:22.914" v="45" actId="20577"/>
            <ac:spMkLst>
              <pc:docMk/>
              <pc:sldMasterMk cId="1144732985" sldId="2147483684"/>
              <pc:sldLayoutMk cId="1656301421" sldId="2147483694"/>
              <ac:spMk id="5" creationId="{B3C5A2C6-EECB-44AD-9A1D-86851C5F6697}"/>
            </ac:spMkLst>
          </pc:spChg>
        </pc:sldLayoutChg>
        <pc:sldLayoutChg chg="modSp mod">
          <pc:chgData name="Dr. Deepak Sinwar [MU - Jaipur]" userId="9dd08bc3-9d61-4438-ba1f-4d634c1842ff" providerId="ADAL" clId="{CB82E905-607A-4E22-85EB-352F5DA4A822}" dt="2026-06-02T09:20:27.033" v="47" actId="20577"/>
          <pc:sldLayoutMkLst>
            <pc:docMk/>
            <pc:sldMasterMk cId="1144732985" sldId="2147483684"/>
            <pc:sldLayoutMk cId="3502303848" sldId="2147483695"/>
          </pc:sldLayoutMkLst>
          <pc:spChg chg="mod">
            <ac:chgData name="Dr. Deepak Sinwar [MU - Jaipur]" userId="9dd08bc3-9d61-4438-ba1f-4d634c1842ff" providerId="ADAL" clId="{CB82E905-607A-4E22-85EB-352F5DA4A822}" dt="2026-06-02T09:20:27.033" v="47" actId="20577"/>
            <ac:spMkLst>
              <pc:docMk/>
              <pc:sldMasterMk cId="1144732985" sldId="2147483684"/>
              <pc:sldLayoutMk cId="3502303848" sldId="2147483695"/>
              <ac:spMk id="5" creationId="{BBF34661-0A72-4BA0-AE04-37469AB021EC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7B27D-E7F6-4A0A-B5CC-814C76FFF2B4}" type="datetimeFigureOut">
              <a:rPr lang="en-IN" smtClean="0"/>
              <a:t>02-06-2026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E556D-16BB-408A-BF28-9FEB20F8F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064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AC3B9-31BF-400D-A0A7-DFF744EF56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8684B6-FCAA-4CAF-9D83-5DA77CFCC5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7D628-F273-4F7E-871B-E2B8DC956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6C24-2DB4-43EB-8FC2-5ABFF0DDF274}" type="datetime4">
              <a:rPr lang="en-US" smtClean="0"/>
              <a:t>June 2,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5C3D2-955B-47D7-93B5-00F250C2A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400A3-1195-4EC5-9E5B-3CC6910D6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570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5B87F-B863-4217-90E5-01F4F45D9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23CFD-2865-4DF4-9A78-94E287C9B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53BF0-A603-4D49-9CB8-CC1A3E33D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75E43-5BEB-4B38-9013-4B4A7BA727CD}" type="datetime4">
              <a:rPr lang="en-US" smtClean="0"/>
              <a:t>June 2,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DA826-9E41-48BF-A430-ED02B441B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28AD6-18D5-4C08-8C7A-B7E3A8E1B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46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FE5C3-5A45-4CDE-8601-7B07AC0F9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E1BA4-7222-4E9B-BBEE-5EA603F31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FCD54D-50BA-4173-BC86-F34FEB6D8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7E711-AD40-4BEF-A58B-C65B88311EE9}" type="datetime4">
              <a:rPr lang="en-US" smtClean="0"/>
              <a:t>June 2,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DAA16-5DC1-4167-A097-7A1E857BA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642C7-05E7-4D9E-AA08-431FF36F0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89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B2306-324B-4461-BC94-AD578D2DD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E9E57-E7EA-4484-B608-92D5A654B1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8CC4DA-3696-469D-B70D-930E0092D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4904B5-06AC-43AB-8D02-E5011C8EE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C80F-9C39-4795-AF6F-1A069116EDDB}" type="datetime4">
              <a:rPr lang="en-US" smtClean="0"/>
              <a:t>June 2,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A47EEE-CE6F-4E54-B4F5-000DD73A2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1F5472-0A8E-42A4-90D8-117685228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578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7693E-AC24-4807-921A-0D6B72620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3867B4-8480-4BAA-8FC2-ECCF69A458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8D741-FEBD-4E58-BCA3-465CE7440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625557-20EF-4C98-AD30-9EAA92868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ABB0C1-1BC9-4F78-9596-986F422D3F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91F0AA-D733-4E97-A8CB-B8737FC4B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5ACF2-DE0B-4C56-B69A-F04150113885}" type="datetime4">
              <a:rPr lang="en-US" smtClean="0"/>
              <a:t>June 2,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3025E9-4FE7-430E-A489-071C61DD0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F4890E-7F6A-4D6F-BA8A-3EC0C69D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37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29FD1-D189-42A8-B40A-C28C88888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9AF712-D34F-4E00-80D7-5549ACAD1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94E55-F033-495E-B296-438E04FD5A52}" type="datetime4">
              <a:rPr lang="en-US" smtClean="0"/>
              <a:t>June 2,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8137D7-B0A5-43A4-9A06-B1217FD1A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91A8D-D8FF-4646-9EEC-6EF4AABF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419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88DA73-889B-4557-928F-11D259019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7A9E6-9FF2-49E6-AF38-0F7CA36B1220}" type="datetime4">
              <a:rPr lang="en-US" smtClean="0"/>
              <a:t>June 2,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425FD5-EA5C-4E82-A7B0-C0BA99006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ACC30-7785-4492-A102-45D681388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211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19AD8-46EB-4449-80D4-002340EC9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9329C-9D62-44D4-B144-A33653909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FAAE6-EFA4-4233-8F58-860CF92B3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077CED-A80F-45D8-9DF7-22284EA5B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620E5-287D-4907-B55B-7FCAFE8104D4}" type="datetime4">
              <a:rPr lang="en-US" smtClean="0"/>
              <a:t>June 2,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8008-E494-4F50-8492-AA7AC431E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138E96-B020-4F9D-A230-CF783B544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77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81C70-9BF3-497E-B196-57C7EBC33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C3244C-7941-4920-A294-E344DBD884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F2F37-5D09-4DDF-B367-90A2E71ACB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A0058B-91AC-4F07-BA17-C495F67E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10EBD-BAAF-494E-B3B0-F95468849DE8}" type="datetime4">
              <a:rPr lang="en-US" smtClean="0"/>
              <a:t>June 2,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CEC21-AFC3-4B7C-B40B-0A13D1BA3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2DFD7A-4786-48E5-8693-DCC5C8579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7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3C476-FBCF-4137-B4C1-489A1ABCB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877D36-EBAE-4AEC-B4E0-11CF7F92A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8D2F8-C15B-44B0-9CB7-8524EA8D2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324A-C88F-49B2-941D-FE87860549F8}" type="datetime4">
              <a:rPr lang="en-US" smtClean="0"/>
              <a:t>June 2,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5A2C6-EECB-44AD-9A1D-86851C5F6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CF512-4E1A-471C-A2AD-BABB15AE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0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08DE86-4D01-442E-AD82-604341C2A9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C5C58B-72B0-449C-BBF0-2064EBA24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E49C5-22AD-4600-A60C-5DEE7580E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CB7C2-8086-4350-8DE4-0429EDEED7C7}" type="datetime4">
              <a:rPr lang="en-US" smtClean="0"/>
              <a:t>June 2,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34661-0A72-4BA0-AE04-37469AB02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234F0-CD2C-4615-9B9C-464AD3241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303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63C2D2-F59D-4878-AEE2-C1F0F525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0C2FFD-A6B9-4EF1-B983-0C225451D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46F6F-371F-4045-A392-FC8F62032B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36252-E712-4CBF-BFB2-813A340FE182}" type="datetime4">
              <a:rPr lang="en-US" smtClean="0"/>
              <a:t>June 2,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C794E-6D20-4175-9FEF-689C8F5847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ICICV-2026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65E56-26D2-4322-AE02-B442BF622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3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2362200"/>
            <a:ext cx="7772400" cy="1238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Book Antiqua" pitchFamily="18" charset="0"/>
              </a:rPr>
              <a:t>Paper Title:</a:t>
            </a:r>
          </a:p>
          <a:p>
            <a:pPr algn="l"/>
            <a:r>
              <a:rPr lang="en-US" sz="2000" dirty="0">
                <a:latin typeface="Book Antiqua" pitchFamily="18" charset="0"/>
              </a:rPr>
              <a:t>Paper ID: 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71600" y="4953000"/>
            <a:ext cx="64008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000" dirty="0">
                <a:solidFill>
                  <a:schemeClr val="tx1"/>
                </a:solidFill>
                <a:latin typeface="Book Antiqua" pitchFamily="18" charset="0"/>
                <a:ea typeface="+mj-ea"/>
                <a:cs typeface="+mj-cs"/>
              </a:rPr>
              <a:t>Presented by:</a:t>
            </a:r>
          </a:p>
          <a:p>
            <a:pPr>
              <a:spcBef>
                <a:spcPct val="0"/>
              </a:spcBef>
            </a:pPr>
            <a:r>
              <a:rPr lang="en-US" sz="2000" dirty="0">
                <a:solidFill>
                  <a:schemeClr val="tx1"/>
                </a:solidFill>
                <a:latin typeface="Book Antiqua" pitchFamily="18" charset="0"/>
                <a:ea typeface="+mj-ea"/>
                <a:cs typeface="+mj-cs"/>
              </a:rPr>
              <a:t>Name &amp; Affiliation of presenter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3ECF4E-11D6-495B-4FAB-3025018DB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50189"/>
            <a:ext cx="8882655" cy="193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36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Related Work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&amp; Discussion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Note: This is suggestive contents of the papers. You may modify the contents as per your convenience. Please remove this note in the final PPT.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C7641-A779-724B-20D3-2264360E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ICICV-2026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664AD6-5590-D27D-8B6D-EC5E552D3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D0D0D-2956-4EE4-80FA-9C51AA5F4B7C}" type="datetime4">
              <a:rPr lang="en-US" smtClean="0"/>
              <a:t>June 2,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51D29A-E1B1-4E00-4D13-D3D5452AA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4D87-59E4-7C12-E981-EB457366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FD4C7-CBFA-D950-4C89-3741336B5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F5AF6-C15E-EEA2-97BC-242E8B89F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B8EE-CD2C-496C-A425-FCE1CCC85CF1}" type="datetime4">
              <a:rPr lang="en-US" smtClean="0"/>
              <a:t>June 2,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79210-A58B-356B-541F-2BC9282B6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ICICV-2026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C01F6-6F22-C600-87AC-3719F55D7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8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60</Words>
  <Application>Microsoft Office PowerPoint</Application>
  <PresentationFormat>On-screen Show (4:3)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Book Antiqua</vt:lpstr>
      <vt:lpstr>Calibri</vt:lpstr>
      <vt:lpstr>Calibri Light</vt:lpstr>
      <vt:lpstr>Times New Roman</vt:lpstr>
      <vt:lpstr>Office Theme</vt:lpstr>
      <vt:lpstr>PowerPoint Presentation</vt:lpstr>
      <vt:lpstr>Contents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Title</dc:title>
  <dc:creator>Deepak Sinwar [MU - Jaipur]</dc:creator>
  <cp:lastModifiedBy>Dr. Deepak Sinwar [MU - Jaipur]</cp:lastModifiedBy>
  <cp:revision>4</cp:revision>
  <dcterms:created xsi:type="dcterms:W3CDTF">2020-01-12T17:31:31Z</dcterms:created>
  <dcterms:modified xsi:type="dcterms:W3CDTF">2026-06-02T09:22:12Z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74178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S8.2.3</vt:lpwstr>
  </property>
</Properties>
</file>